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8" r:id="rId1"/>
  </p:sldMasterIdLst>
  <p:sldIdLst>
    <p:sldId id="259" r:id="rId2"/>
    <p:sldId id="260" r:id="rId3"/>
    <p:sldId id="257" r:id="rId4"/>
    <p:sldId id="276" r:id="rId5"/>
    <p:sldId id="271" r:id="rId6"/>
    <p:sldId id="275" r:id="rId7"/>
    <p:sldId id="274" r:id="rId8"/>
    <p:sldId id="273" r:id="rId9"/>
    <p:sldId id="261" r:id="rId10"/>
    <p:sldId id="262" r:id="rId11"/>
    <p:sldId id="263" r:id="rId12"/>
    <p:sldId id="272" r:id="rId13"/>
    <p:sldId id="266" r:id="rId14"/>
    <p:sldId id="268" r:id="rId15"/>
    <p:sldId id="267" r:id="rId16"/>
    <p:sldId id="270" r:id="rId17"/>
    <p:sldId id="277" r:id="rId18"/>
    <p:sldId id="269" r:id="rId19"/>
    <p:sldId id="265" r:id="rId20"/>
    <p:sldId id="264" r:id="rId21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26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62417-4615-4144-82E7-2E46FFE75048}" type="datetimeFigureOut">
              <a:rPr lang="ru-RU" smtClean="0"/>
              <a:t>19.07.2021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B601C9D0-AFC5-4941-8D5B-BF731A4648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9003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62417-4615-4144-82E7-2E46FFE75048}" type="datetimeFigureOut">
              <a:rPr lang="ru-RU" smtClean="0"/>
              <a:t>19.07.2021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01C9D0-AFC5-4941-8D5B-BF731A4648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225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62417-4615-4144-82E7-2E46FFE75048}" type="datetimeFigureOut">
              <a:rPr lang="ru-RU" smtClean="0"/>
              <a:t>19.07.2021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01C9D0-AFC5-4941-8D5B-BF731A46484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867848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62417-4615-4144-82E7-2E46FFE75048}" type="datetimeFigureOut">
              <a:rPr lang="ru-RU" smtClean="0"/>
              <a:t>19.07.2021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01C9D0-AFC5-4941-8D5B-BF731A4648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929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62417-4615-4144-82E7-2E46FFE75048}" type="datetimeFigureOut">
              <a:rPr lang="ru-RU" smtClean="0"/>
              <a:t>19.07.2021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01C9D0-AFC5-4941-8D5B-BF731A46484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231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62417-4615-4144-82E7-2E46FFE75048}" type="datetimeFigureOut">
              <a:rPr lang="ru-RU" smtClean="0"/>
              <a:t>19.07.2021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01C9D0-AFC5-4941-8D5B-BF731A4648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7285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62417-4615-4144-82E7-2E46FFE75048}" type="datetimeFigureOut">
              <a:rPr lang="ru-RU" smtClean="0"/>
              <a:t>19.07.2021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1C9D0-AFC5-4941-8D5B-BF731A4648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89585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62417-4615-4144-82E7-2E46FFE75048}" type="datetimeFigureOut">
              <a:rPr lang="ru-RU" smtClean="0"/>
              <a:t>19.07.2021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1C9D0-AFC5-4941-8D5B-BF731A4648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146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62417-4615-4144-82E7-2E46FFE75048}" type="datetimeFigureOut">
              <a:rPr lang="ru-RU" smtClean="0"/>
              <a:t>19.07.2021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1C9D0-AFC5-4941-8D5B-BF731A4648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546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62417-4615-4144-82E7-2E46FFE75048}" type="datetimeFigureOut">
              <a:rPr lang="ru-RU" smtClean="0"/>
              <a:t>19.07.2021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01C9D0-AFC5-4941-8D5B-BF731A4648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313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62417-4615-4144-82E7-2E46FFE75048}" type="datetimeFigureOut">
              <a:rPr lang="ru-RU" smtClean="0"/>
              <a:t>19.07.2021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601C9D0-AFC5-4941-8D5B-BF731A4648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141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62417-4615-4144-82E7-2E46FFE75048}" type="datetimeFigureOut">
              <a:rPr lang="ru-RU" smtClean="0"/>
              <a:t>19.07.2021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601C9D0-AFC5-4941-8D5B-BF731A4648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7098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62417-4615-4144-82E7-2E46FFE75048}" type="datetimeFigureOut">
              <a:rPr lang="ru-RU" smtClean="0"/>
              <a:t>19.07.2021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1C9D0-AFC5-4941-8D5B-BF731A4648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7555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62417-4615-4144-82E7-2E46FFE75048}" type="datetimeFigureOut">
              <a:rPr lang="ru-RU" smtClean="0"/>
              <a:t>19.07.2021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1C9D0-AFC5-4941-8D5B-BF731A4648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937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62417-4615-4144-82E7-2E46FFE75048}" type="datetimeFigureOut">
              <a:rPr lang="ru-RU" smtClean="0"/>
              <a:t>19.07.2021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1C9D0-AFC5-4941-8D5B-BF731A4648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32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62417-4615-4144-82E7-2E46FFE75048}" type="datetimeFigureOut">
              <a:rPr lang="ru-RU" smtClean="0"/>
              <a:t>19.07.2021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01C9D0-AFC5-4941-8D5B-BF731A4648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170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462417-4615-4144-82E7-2E46FFE75048}" type="datetimeFigureOut">
              <a:rPr lang="ru-RU" smtClean="0"/>
              <a:t>19.07.2021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601C9D0-AFC5-4941-8D5B-BF731A4648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46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5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0"/>
                <a:lumOff val="100000"/>
              </a:schemeClr>
            </a:gs>
            <a:gs pos="26000">
              <a:schemeClr val="accent5">
                <a:lumMod val="0"/>
                <a:lumOff val="100000"/>
                <a:alpha val="64000"/>
              </a:schemeClr>
            </a:gs>
            <a:gs pos="84000">
              <a:srgbClr val="00B050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93" y="73891"/>
            <a:ext cx="2993834" cy="25492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7709" y="2546223"/>
            <a:ext cx="6419273" cy="43117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131127" y="988291"/>
            <a:ext cx="5717309" cy="225367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Летняя оздоровительная работа </a:t>
            </a:r>
            <a:b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2021год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943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0"/>
                <a:lumOff val="100000"/>
              </a:schemeClr>
            </a:gs>
            <a:gs pos="19000">
              <a:schemeClr val="accent5">
                <a:lumMod val="0"/>
                <a:lumOff val="100000"/>
                <a:alpha val="64000"/>
              </a:schemeClr>
            </a:gs>
            <a:gs pos="84000">
              <a:srgbClr val="00B050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680964" y="162962"/>
            <a:ext cx="4941899" cy="960668"/>
          </a:xfrm>
        </p:spPr>
        <p:txBody>
          <a:bodyPr>
            <a:normAutofit/>
          </a:bodyPr>
          <a:lstStyle/>
          <a:p>
            <a:pPr algn="ctr"/>
            <a:r>
              <a:rPr lang="ru-RU" sz="33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</a:t>
            </a:r>
            <a:r>
              <a:rPr lang="ru-RU" sz="33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«Радуга»</a:t>
            </a:r>
            <a:endParaRPr lang="ru-RU" sz="33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666"/>
            <a:ext cx="1911927" cy="19119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" t="23472" r="1078" b="15963"/>
          <a:stretch/>
        </p:blipFill>
        <p:spPr>
          <a:xfrm>
            <a:off x="4973866" y="882245"/>
            <a:ext cx="4170134" cy="34510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53" t="18129" r="-3031" b="30837"/>
          <a:stretch/>
        </p:blipFill>
        <p:spPr>
          <a:xfrm>
            <a:off x="176275" y="3098521"/>
            <a:ext cx="5009378" cy="3256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647905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0"/>
                <a:lumOff val="100000"/>
              </a:schemeClr>
            </a:gs>
            <a:gs pos="19000">
              <a:schemeClr val="accent5">
                <a:lumMod val="0"/>
                <a:lumOff val="100000"/>
                <a:alpha val="64000"/>
              </a:schemeClr>
            </a:gs>
            <a:gs pos="84000">
              <a:srgbClr val="00B050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680964" y="162962"/>
            <a:ext cx="4941899" cy="960668"/>
          </a:xfrm>
        </p:spPr>
        <p:txBody>
          <a:bodyPr>
            <a:normAutofit/>
          </a:bodyPr>
          <a:lstStyle/>
          <a:p>
            <a:pPr algn="ctr"/>
            <a:r>
              <a:rPr lang="ru-RU" sz="33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</a:t>
            </a:r>
            <a:r>
              <a:rPr lang="ru-RU" sz="33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«Радуга»</a:t>
            </a:r>
            <a:endParaRPr lang="ru-RU" sz="33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72" y="93775"/>
            <a:ext cx="1911927" cy="19119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364" y="942107"/>
            <a:ext cx="3596985" cy="4438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680" y="1973987"/>
            <a:ext cx="3692568" cy="43199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342510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0"/>
                <a:lumOff val="100000"/>
              </a:schemeClr>
            </a:gs>
            <a:gs pos="19000">
              <a:schemeClr val="accent5">
                <a:lumMod val="0"/>
                <a:lumOff val="100000"/>
                <a:alpha val="64000"/>
              </a:schemeClr>
            </a:gs>
            <a:gs pos="84000">
              <a:srgbClr val="00B050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680964" y="162962"/>
            <a:ext cx="4941899" cy="960668"/>
          </a:xfrm>
        </p:spPr>
        <p:txBody>
          <a:bodyPr>
            <a:normAutofit/>
          </a:bodyPr>
          <a:lstStyle/>
          <a:p>
            <a:pPr algn="ctr"/>
            <a:r>
              <a:rPr lang="ru-RU" sz="33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</a:t>
            </a:r>
            <a:r>
              <a:rPr lang="ru-RU" sz="33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«Радуга»</a:t>
            </a:r>
            <a:endParaRPr lang="ru-RU" sz="33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26" y="92537"/>
            <a:ext cx="1911927" cy="19119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98" t="-4444" r="898" b="4444"/>
          <a:stretch/>
        </p:blipFill>
        <p:spPr>
          <a:xfrm>
            <a:off x="675833" y="1929279"/>
            <a:ext cx="3377350" cy="45031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19"/>
          <a:stretch/>
        </p:blipFill>
        <p:spPr>
          <a:xfrm>
            <a:off x="4331342" y="882245"/>
            <a:ext cx="4415494" cy="27033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342" y="3848337"/>
            <a:ext cx="4489386" cy="2649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940803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0"/>
                <a:lumOff val="100000"/>
              </a:schemeClr>
            </a:gs>
            <a:gs pos="19000">
              <a:schemeClr val="accent5">
                <a:lumMod val="0"/>
                <a:lumOff val="100000"/>
                <a:alpha val="64000"/>
              </a:schemeClr>
            </a:gs>
            <a:gs pos="84000">
              <a:srgbClr val="00B050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680964" y="162962"/>
            <a:ext cx="4941899" cy="960668"/>
          </a:xfrm>
        </p:spPr>
        <p:txBody>
          <a:bodyPr>
            <a:normAutofit/>
          </a:bodyPr>
          <a:lstStyle/>
          <a:p>
            <a:pPr algn="ctr"/>
            <a:r>
              <a:rPr lang="ru-RU" sz="33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</a:t>
            </a:r>
            <a:r>
              <a:rPr lang="ru-RU" sz="33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«Радуга»</a:t>
            </a:r>
            <a:endParaRPr lang="ru-RU" sz="33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10" y="117786"/>
            <a:ext cx="1911927" cy="19119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7963" y="4439911"/>
            <a:ext cx="2178912" cy="250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126" y="2079593"/>
            <a:ext cx="3946877" cy="4720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9219" y="823042"/>
            <a:ext cx="3430116" cy="38146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488260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0"/>
                <a:lumOff val="100000"/>
              </a:schemeClr>
            </a:gs>
            <a:gs pos="19000">
              <a:schemeClr val="accent5">
                <a:lumMod val="0"/>
                <a:lumOff val="100000"/>
                <a:alpha val="64000"/>
              </a:schemeClr>
            </a:gs>
            <a:gs pos="84000">
              <a:srgbClr val="00B050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680964" y="162962"/>
            <a:ext cx="4941899" cy="960668"/>
          </a:xfrm>
        </p:spPr>
        <p:txBody>
          <a:bodyPr>
            <a:normAutofit/>
          </a:bodyPr>
          <a:lstStyle/>
          <a:p>
            <a:pPr algn="ctr"/>
            <a:r>
              <a:rPr lang="ru-RU" sz="33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</a:t>
            </a:r>
            <a:r>
              <a:rPr lang="ru-RU" sz="33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«Радуга»</a:t>
            </a:r>
            <a:endParaRPr lang="ru-RU" sz="33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666"/>
            <a:ext cx="1911927" cy="19119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927" y="1396101"/>
            <a:ext cx="6897586" cy="5173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736057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0"/>
                <a:lumOff val="100000"/>
              </a:schemeClr>
            </a:gs>
            <a:gs pos="19000">
              <a:schemeClr val="accent5">
                <a:lumMod val="0"/>
                <a:lumOff val="100000"/>
                <a:alpha val="64000"/>
              </a:schemeClr>
            </a:gs>
            <a:gs pos="84000">
              <a:srgbClr val="00B050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680964" y="162962"/>
            <a:ext cx="4941899" cy="960668"/>
          </a:xfrm>
        </p:spPr>
        <p:txBody>
          <a:bodyPr>
            <a:normAutofit/>
          </a:bodyPr>
          <a:lstStyle/>
          <a:p>
            <a:pPr algn="ctr"/>
            <a:r>
              <a:rPr lang="ru-RU" sz="33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</a:t>
            </a:r>
            <a:r>
              <a:rPr lang="ru-RU" sz="33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«Радуга»</a:t>
            </a:r>
            <a:endParaRPr lang="ru-RU" sz="33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04" y="162962"/>
            <a:ext cx="1911927" cy="19119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974" y="2050152"/>
            <a:ext cx="3375314" cy="45004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" b="31588"/>
          <a:stretch/>
        </p:blipFill>
        <p:spPr>
          <a:xfrm>
            <a:off x="4616325" y="643296"/>
            <a:ext cx="3991966" cy="3559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6326" y="4337718"/>
            <a:ext cx="3991966" cy="23263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590573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0"/>
                <a:lumOff val="100000"/>
              </a:schemeClr>
            </a:gs>
            <a:gs pos="19000">
              <a:schemeClr val="accent5">
                <a:lumMod val="0"/>
                <a:lumOff val="100000"/>
                <a:alpha val="64000"/>
              </a:schemeClr>
            </a:gs>
            <a:gs pos="84000">
              <a:srgbClr val="00B050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680964" y="162962"/>
            <a:ext cx="4941899" cy="960668"/>
          </a:xfrm>
        </p:spPr>
        <p:txBody>
          <a:bodyPr>
            <a:normAutofit/>
          </a:bodyPr>
          <a:lstStyle/>
          <a:p>
            <a:pPr algn="ctr"/>
            <a:r>
              <a:rPr lang="ru-RU" sz="33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</a:t>
            </a:r>
            <a:r>
              <a:rPr lang="ru-RU" sz="33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«Колокольчики»</a:t>
            </a:r>
            <a:endParaRPr lang="ru-RU" sz="33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18" y="167666"/>
            <a:ext cx="1911927" cy="19119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2292" y="849745"/>
            <a:ext cx="3659346" cy="52277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64" y="2079592"/>
            <a:ext cx="3629891" cy="46167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321531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0"/>
                <a:lumOff val="100000"/>
              </a:schemeClr>
            </a:gs>
            <a:gs pos="19000">
              <a:schemeClr val="accent5">
                <a:lumMod val="0"/>
                <a:lumOff val="100000"/>
                <a:alpha val="64000"/>
              </a:schemeClr>
            </a:gs>
            <a:gs pos="84000">
              <a:srgbClr val="00B050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680964" y="162962"/>
            <a:ext cx="4941899" cy="960668"/>
          </a:xfrm>
        </p:spPr>
        <p:txBody>
          <a:bodyPr>
            <a:normAutofit/>
          </a:bodyPr>
          <a:lstStyle/>
          <a:p>
            <a:pPr algn="ctr"/>
            <a:r>
              <a:rPr lang="ru-RU" sz="33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</a:t>
            </a:r>
            <a:r>
              <a:rPr lang="ru-RU" sz="33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«Колокольчики»</a:t>
            </a:r>
            <a:endParaRPr lang="ru-RU" sz="33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62" y="162962"/>
            <a:ext cx="1911927" cy="19119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8473" y="689477"/>
            <a:ext cx="3782954" cy="561447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60" y="4119418"/>
            <a:ext cx="2193913" cy="26463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5908" y="1736064"/>
            <a:ext cx="2622565" cy="35213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902542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0"/>
                <a:lumOff val="100000"/>
              </a:schemeClr>
            </a:gs>
            <a:gs pos="19000">
              <a:schemeClr val="accent5">
                <a:lumMod val="0"/>
                <a:lumOff val="100000"/>
                <a:alpha val="64000"/>
              </a:schemeClr>
            </a:gs>
            <a:gs pos="84000">
              <a:srgbClr val="00B050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51655" y="308282"/>
            <a:ext cx="4941899" cy="960668"/>
          </a:xfrm>
        </p:spPr>
        <p:txBody>
          <a:bodyPr>
            <a:normAutofit/>
          </a:bodyPr>
          <a:lstStyle/>
          <a:p>
            <a:pPr algn="ctr"/>
            <a:r>
              <a:rPr lang="ru-RU" sz="33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</a:t>
            </a:r>
            <a:r>
              <a:rPr lang="ru-RU" sz="33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«Колокольчики»</a:t>
            </a:r>
            <a:endParaRPr lang="ru-RU" sz="33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468" y="162962"/>
            <a:ext cx="1911927" cy="19119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32" y="2289426"/>
            <a:ext cx="2223187" cy="34555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479" y="982623"/>
            <a:ext cx="5665849" cy="56658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120998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0"/>
                <a:lumOff val="100000"/>
              </a:schemeClr>
            </a:gs>
            <a:gs pos="19000">
              <a:schemeClr val="accent5">
                <a:lumMod val="0"/>
                <a:lumOff val="100000"/>
                <a:alpha val="64000"/>
              </a:schemeClr>
            </a:gs>
            <a:gs pos="84000">
              <a:srgbClr val="00B050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680964" y="162962"/>
            <a:ext cx="4941899" cy="960668"/>
          </a:xfrm>
        </p:spPr>
        <p:txBody>
          <a:bodyPr>
            <a:normAutofit/>
          </a:bodyPr>
          <a:lstStyle/>
          <a:p>
            <a:pPr algn="ctr"/>
            <a:r>
              <a:rPr lang="ru-RU" sz="33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</a:t>
            </a:r>
            <a:r>
              <a:rPr lang="ru-RU" sz="33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«Колокольчики»</a:t>
            </a:r>
            <a:endParaRPr lang="ru-RU" sz="33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42" y="167666"/>
            <a:ext cx="1911927" cy="19119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42" y="2262128"/>
            <a:ext cx="4624958" cy="3428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923634"/>
            <a:ext cx="4133273" cy="41332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1964" y="4987636"/>
            <a:ext cx="2456763" cy="1775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87056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0"/>
                <a:lumOff val="100000"/>
              </a:schemeClr>
            </a:gs>
            <a:gs pos="19000">
              <a:schemeClr val="accent5">
                <a:lumMod val="0"/>
                <a:lumOff val="100000"/>
                <a:alpha val="64000"/>
              </a:schemeClr>
            </a:gs>
            <a:gs pos="84000">
              <a:srgbClr val="00B050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85037" y="0"/>
            <a:ext cx="4941899" cy="960668"/>
          </a:xfrm>
        </p:spPr>
        <p:txBody>
          <a:bodyPr>
            <a:normAutofit/>
          </a:bodyPr>
          <a:lstStyle/>
          <a:p>
            <a:pPr algn="ctr"/>
            <a:r>
              <a:rPr lang="ru-RU" sz="33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«Солнышки»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1833" y="3841321"/>
            <a:ext cx="4418546" cy="293117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31" y="1594243"/>
            <a:ext cx="3571478" cy="2678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1833" y="615585"/>
            <a:ext cx="4202458" cy="3225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59" y="4272851"/>
            <a:ext cx="3687083" cy="2499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1208" y="0"/>
            <a:ext cx="1914310" cy="1914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729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0"/>
                <a:lumOff val="100000"/>
              </a:schemeClr>
            </a:gs>
            <a:gs pos="19000">
              <a:schemeClr val="accent5">
                <a:lumMod val="0"/>
                <a:lumOff val="100000"/>
                <a:alpha val="64000"/>
              </a:schemeClr>
            </a:gs>
            <a:gs pos="84000">
              <a:srgbClr val="00B050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680964" y="162962"/>
            <a:ext cx="4941899" cy="960668"/>
          </a:xfrm>
        </p:spPr>
        <p:txBody>
          <a:bodyPr>
            <a:normAutofit/>
          </a:bodyPr>
          <a:lstStyle/>
          <a:p>
            <a:pPr algn="ctr"/>
            <a:r>
              <a:rPr lang="ru-RU" sz="33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</a:t>
            </a:r>
            <a:r>
              <a:rPr lang="ru-RU" sz="33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«Колокольчики»</a:t>
            </a:r>
            <a:endParaRPr lang="ru-RU" sz="33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91" y="162962"/>
            <a:ext cx="1911927" cy="19119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328" y="2115126"/>
            <a:ext cx="3371272" cy="43918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909" y="868217"/>
            <a:ext cx="3689350" cy="5638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65607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0"/>
                <a:lumOff val="100000"/>
              </a:schemeClr>
            </a:gs>
            <a:gs pos="19000">
              <a:schemeClr val="accent5">
                <a:lumMod val="0"/>
                <a:lumOff val="100000"/>
                <a:alpha val="64000"/>
              </a:schemeClr>
            </a:gs>
            <a:gs pos="84000">
              <a:srgbClr val="00B050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60259" y="182289"/>
            <a:ext cx="6379505" cy="96066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«Солнышки»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3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447" y="694976"/>
            <a:ext cx="4391448" cy="27778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50" y="1415500"/>
            <a:ext cx="4651857" cy="24457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0447" y="3861248"/>
            <a:ext cx="4318798" cy="27981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50" y="3861250"/>
            <a:ext cx="4720619" cy="2798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623290" cy="1623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608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0"/>
                <a:lumOff val="100000"/>
              </a:schemeClr>
            </a:gs>
            <a:gs pos="19000">
              <a:schemeClr val="accent5">
                <a:lumMod val="0"/>
                <a:lumOff val="100000"/>
                <a:alpha val="64000"/>
              </a:schemeClr>
            </a:gs>
            <a:gs pos="84000">
              <a:srgbClr val="00B050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680964" y="162962"/>
            <a:ext cx="4941899" cy="960668"/>
          </a:xfrm>
        </p:spPr>
        <p:txBody>
          <a:bodyPr>
            <a:normAutofit/>
          </a:bodyPr>
          <a:lstStyle/>
          <a:p>
            <a:pPr algn="ctr"/>
            <a:r>
              <a:rPr lang="ru-RU" sz="33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«Солнышки»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79" y="226098"/>
            <a:ext cx="1911927" cy="19119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79" y="2300027"/>
            <a:ext cx="4802679" cy="36020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341" y="977536"/>
            <a:ext cx="3453245" cy="53233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97948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0"/>
                <a:lumOff val="100000"/>
              </a:schemeClr>
            </a:gs>
            <a:gs pos="19000">
              <a:schemeClr val="accent5">
                <a:lumMod val="0"/>
                <a:lumOff val="100000"/>
                <a:alpha val="64000"/>
              </a:schemeClr>
            </a:gs>
            <a:gs pos="84000">
              <a:srgbClr val="00B050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680964" y="162962"/>
            <a:ext cx="4941899" cy="960668"/>
          </a:xfrm>
        </p:spPr>
        <p:txBody>
          <a:bodyPr>
            <a:normAutofit/>
          </a:bodyPr>
          <a:lstStyle/>
          <a:p>
            <a:pPr algn="ctr"/>
            <a:r>
              <a:rPr lang="ru-RU" sz="33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«Солнышки»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618" y="113531"/>
            <a:ext cx="1911927" cy="19119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43" t="13754" r="797"/>
          <a:stretch/>
        </p:blipFill>
        <p:spPr>
          <a:xfrm>
            <a:off x="452632" y="1899985"/>
            <a:ext cx="3551379" cy="50694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7430" y="717187"/>
            <a:ext cx="4230024" cy="31725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7430" y="3956413"/>
            <a:ext cx="4151723" cy="29015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77547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0"/>
                <a:lumOff val="100000"/>
              </a:schemeClr>
            </a:gs>
            <a:gs pos="19000">
              <a:schemeClr val="accent5">
                <a:lumMod val="0"/>
                <a:lumOff val="100000"/>
                <a:alpha val="64000"/>
              </a:schemeClr>
            </a:gs>
            <a:gs pos="84000">
              <a:srgbClr val="00B050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680964" y="162962"/>
            <a:ext cx="4941899" cy="960668"/>
          </a:xfrm>
        </p:spPr>
        <p:txBody>
          <a:bodyPr>
            <a:normAutofit/>
          </a:bodyPr>
          <a:lstStyle/>
          <a:p>
            <a:pPr algn="ctr"/>
            <a:r>
              <a:rPr lang="ru-RU" sz="33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«Солнышки»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69" y="127705"/>
            <a:ext cx="1911927" cy="19119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8" r="708" b="5403"/>
          <a:stretch/>
        </p:blipFill>
        <p:spPr>
          <a:xfrm>
            <a:off x="5151913" y="1123630"/>
            <a:ext cx="3910445" cy="54759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08" y="2170545"/>
            <a:ext cx="4895505" cy="36716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32026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0"/>
                <a:lumOff val="100000"/>
              </a:schemeClr>
            </a:gs>
            <a:gs pos="19000">
              <a:schemeClr val="accent5">
                <a:lumMod val="0"/>
                <a:lumOff val="100000"/>
                <a:alpha val="64000"/>
              </a:schemeClr>
            </a:gs>
            <a:gs pos="84000">
              <a:srgbClr val="00B050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680964" y="162962"/>
            <a:ext cx="4941899" cy="960668"/>
          </a:xfrm>
        </p:spPr>
        <p:txBody>
          <a:bodyPr>
            <a:normAutofit/>
          </a:bodyPr>
          <a:lstStyle/>
          <a:p>
            <a:pPr algn="ctr"/>
            <a:r>
              <a:rPr lang="ru-RU" sz="33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«Солнышки»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45" y="167666"/>
            <a:ext cx="1911927" cy="19119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0401" y="751908"/>
            <a:ext cx="4376058" cy="5738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718" y="2226136"/>
            <a:ext cx="3160582" cy="4263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215379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0"/>
                <a:lumOff val="100000"/>
              </a:schemeClr>
            </a:gs>
            <a:gs pos="19000">
              <a:schemeClr val="accent5">
                <a:lumMod val="0"/>
                <a:lumOff val="100000"/>
                <a:alpha val="64000"/>
              </a:schemeClr>
            </a:gs>
            <a:gs pos="84000">
              <a:srgbClr val="00B050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680964" y="162962"/>
            <a:ext cx="4941899" cy="960668"/>
          </a:xfrm>
        </p:spPr>
        <p:txBody>
          <a:bodyPr>
            <a:normAutofit/>
          </a:bodyPr>
          <a:lstStyle/>
          <a:p>
            <a:pPr algn="ctr"/>
            <a:r>
              <a:rPr lang="ru-RU" sz="33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«Солнышки»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96" y="167666"/>
            <a:ext cx="1911927" cy="19119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73" y="2235373"/>
            <a:ext cx="5800437" cy="45690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4159" y="643296"/>
            <a:ext cx="2757408" cy="436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0087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0"/>
                <a:lumOff val="100000"/>
              </a:schemeClr>
            </a:gs>
            <a:gs pos="26000">
              <a:schemeClr val="accent5">
                <a:lumMod val="0"/>
                <a:lumOff val="100000"/>
                <a:alpha val="64000"/>
              </a:schemeClr>
            </a:gs>
            <a:gs pos="84000">
              <a:srgbClr val="00B050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56" y="3038472"/>
            <a:ext cx="4835886" cy="30796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5272" y="1124162"/>
            <a:ext cx="4174839" cy="28029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476" y="212731"/>
            <a:ext cx="1914310" cy="19143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8786" y="212731"/>
            <a:ext cx="4938188" cy="10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336626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99</TotalTime>
  <Words>75</Words>
  <Application>Microsoft Office PowerPoint</Application>
  <PresentationFormat>Экран (4:3)</PresentationFormat>
  <Paragraphs>19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Century Gothic</vt:lpstr>
      <vt:lpstr>Times New Roman</vt:lpstr>
      <vt:lpstr>Wingdings 3</vt:lpstr>
      <vt:lpstr>Легкий дым</vt:lpstr>
      <vt:lpstr>Летняя оздоровительная работа  2021год</vt:lpstr>
      <vt:lpstr>Группа «Солнышки»</vt:lpstr>
      <vt:lpstr>Группа «Солнышки» </vt:lpstr>
      <vt:lpstr>Группа «Солнышки»</vt:lpstr>
      <vt:lpstr>Группа «Солнышки»</vt:lpstr>
      <vt:lpstr>Группа «Солнышки»</vt:lpstr>
      <vt:lpstr>Группа «Солнышки»</vt:lpstr>
      <vt:lpstr>Группа «Солнышки»</vt:lpstr>
      <vt:lpstr>Презентация PowerPoint</vt:lpstr>
      <vt:lpstr>Группа «Радуга»</vt:lpstr>
      <vt:lpstr>Группа «Радуга»</vt:lpstr>
      <vt:lpstr>Группа «Радуга»</vt:lpstr>
      <vt:lpstr>Группа «Радуга»</vt:lpstr>
      <vt:lpstr>Группа «Радуга»</vt:lpstr>
      <vt:lpstr>Группа «Радуга»</vt:lpstr>
      <vt:lpstr>Группа «Колокольчики»</vt:lpstr>
      <vt:lpstr>Группа «Колокольчики»</vt:lpstr>
      <vt:lpstr>Группа «Колокольчики»</vt:lpstr>
      <vt:lpstr>Группа «Колокольчики»</vt:lpstr>
      <vt:lpstr>Группа «Колокольчики»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Группа «Солнышки»</dc:title>
  <dc:creator>user1</dc:creator>
  <cp:lastModifiedBy>user1</cp:lastModifiedBy>
  <cp:revision>30</cp:revision>
  <cp:lastPrinted>2021-06-10T09:00:30Z</cp:lastPrinted>
  <dcterms:created xsi:type="dcterms:W3CDTF">2021-06-09T06:52:46Z</dcterms:created>
  <dcterms:modified xsi:type="dcterms:W3CDTF">2021-07-19T10:00:53Z</dcterms:modified>
</cp:coreProperties>
</file>