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4" r:id="rId9"/>
    <p:sldId id="262" r:id="rId10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43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11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72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07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19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55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19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20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28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C2192-15D1-4663-8F87-999B433D4DA0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3C79A-F694-4FB6-936D-683E88DC80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2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15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1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image" Target="../media/image15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4161"/>
            <a:ext cx="9144000" cy="548639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№11 «Пересвет»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20346" y="1754659"/>
            <a:ext cx="9547654" cy="1474573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«Эко-школа/Зеленый Флаг»</a:t>
            </a:r>
          </a:p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редняя-старшая группа «Солнышки»</a:t>
            </a:r>
            <a:endParaRPr lang="ru-RU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25016" y="4753232"/>
            <a:ext cx="3311611" cy="1532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воспитатели</a:t>
            </a:r>
          </a:p>
          <a:p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Натолока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Ядрова В.А.</a:t>
            </a: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621" y="3684140"/>
            <a:ext cx="4099611" cy="24597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495" y="3229231"/>
            <a:ext cx="2524703" cy="3369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9331" y="-41190"/>
            <a:ext cx="154851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892" y="90616"/>
            <a:ext cx="10503243" cy="93087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ООД, совместная, индивидуальная, самостоятельная деятельность детей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87" y="1438589"/>
            <a:ext cx="1932599" cy="1542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87" y="2386923"/>
            <a:ext cx="1938696" cy="1688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302" y="1606568"/>
            <a:ext cx="2908044" cy="23227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843" y="1359982"/>
            <a:ext cx="3053817" cy="30538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3157" y="1489431"/>
            <a:ext cx="2962880" cy="2794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092" y="3939526"/>
            <a:ext cx="2206514" cy="27420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6761" y="4097324"/>
            <a:ext cx="1963082" cy="24264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4648" y="4197916"/>
            <a:ext cx="2115495" cy="23898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04454" y="4075661"/>
            <a:ext cx="2183626" cy="26901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41100" y="4313750"/>
            <a:ext cx="2822902" cy="22740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4" y="427928"/>
            <a:ext cx="2872984" cy="2330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684" y="565249"/>
            <a:ext cx="3160510" cy="2610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536" y="427928"/>
            <a:ext cx="2840982" cy="2542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2393" y="509652"/>
            <a:ext cx="2334970" cy="29202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0812" y="3326086"/>
            <a:ext cx="2543307" cy="31611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9099" y="3175670"/>
            <a:ext cx="2821484" cy="3511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0428" y="3228959"/>
            <a:ext cx="2808671" cy="33554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445" y="2970180"/>
            <a:ext cx="2950720" cy="37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1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141" y="144862"/>
            <a:ext cx="2188654" cy="27251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757" y="248503"/>
            <a:ext cx="2792210" cy="26215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618" y="307156"/>
            <a:ext cx="2133785" cy="2651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168" y="3196644"/>
            <a:ext cx="1534860" cy="3063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2028" y="3209796"/>
            <a:ext cx="1517268" cy="3028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9754" y="4795531"/>
            <a:ext cx="2514333" cy="188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6360" y="2795623"/>
            <a:ext cx="2376842" cy="1782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0521" y="3396628"/>
            <a:ext cx="1991345" cy="2655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346" y="191070"/>
            <a:ext cx="1926503" cy="25727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04515" y="3196644"/>
            <a:ext cx="2661251" cy="332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0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1232"/>
            <a:ext cx="8907162" cy="683741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акции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02" y="864973"/>
            <a:ext cx="3132566" cy="31325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8331" y="3457403"/>
            <a:ext cx="2603156" cy="4269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«Покормите птиц зимой»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279" y="3670885"/>
            <a:ext cx="3071810" cy="30718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65219" y="6263523"/>
            <a:ext cx="2580249" cy="4128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«Эко-ёлка»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4032" y="1198345"/>
            <a:ext cx="1769224" cy="1925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823" y="1145083"/>
            <a:ext cx="2032209" cy="203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631823" y="3347778"/>
            <a:ext cx="3874748" cy="4574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«Мусор разделяй-природе помогай»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029" y="3896512"/>
            <a:ext cx="2487001" cy="2487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236869" y="6402627"/>
            <a:ext cx="4455845" cy="3696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«Защищаем первоцветы»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3244" y="3870902"/>
            <a:ext cx="1860023" cy="248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3267" y="3870902"/>
            <a:ext cx="2104833" cy="250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185"/>
            <a:ext cx="10011032" cy="576647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212" y="952427"/>
            <a:ext cx="5119723" cy="51682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935" y="952427"/>
            <a:ext cx="3832454" cy="5109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61535" y="6186616"/>
            <a:ext cx="9687697" cy="5107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«Огород на подоконнике»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0" y="1390225"/>
            <a:ext cx="6946900" cy="512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8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4140"/>
            <a:ext cx="8585886" cy="75788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конкурсах разного уровня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0" y="844215"/>
            <a:ext cx="1828959" cy="22435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950" y="844215"/>
            <a:ext cx="1822862" cy="2231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7798" y="825925"/>
            <a:ext cx="1841152" cy="22557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3839" y="825925"/>
            <a:ext cx="1804572" cy="22069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6410" y="950904"/>
            <a:ext cx="2481287" cy="200575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51935" y="2776151"/>
            <a:ext cx="7809470" cy="3954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Всероссийского конкурса «Снежный городок Эколят»</a:t>
            </a:r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13" y="3499953"/>
            <a:ext cx="3229233" cy="23997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8375" y="3499953"/>
            <a:ext cx="3327173" cy="239972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51935" y="6091325"/>
            <a:ext cx="7587049" cy="61927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этап. Конкурс рисунков «Юные </a:t>
            </a:r>
            <a:r>
              <a:rPr lang="ru-RU" sz="16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Эколята</a:t>
            </a:r>
            <a:r>
              <a:rPr lang="ru-RU" sz="16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-друзья и защитники Природы»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9341" y="1458320"/>
            <a:ext cx="2530059" cy="17862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7697" y="3870902"/>
            <a:ext cx="1792379" cy="25300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7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1805"/>
            <a:ext cx="8083378" cy="560173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33" y="3428999"/>
            <a:ext cx="3482236" cy="28370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469" y="1257533"/>
            <a:ext cx="4009295" cy="30179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2353" y="3428999"/>
            <a:ext cx="3107128" cy="3345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070" y="4500003"/>
            <a:ext cx="2840092" cy="21300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35141" y="-34986"/>
            <a:ext cx="154851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0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88</Words>
  <Application>Microsoft Office PowerPoint</Application>
  <PresentationFormat>Широкоэкранный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 детский сад №11 «Пересвет»</vt:lpstr>
      <vt:lpstr>ООД, совместная, индивидуальная, самостоятельная деятельность детей</vt:lpstr>
      <vt:lpstr>Презентация PowerPoint</vt:lpstr>
      <vt:lpstr>Презентация PowerPoint</vt:lpstr>
      <vt:lpstr>Экологические акции</vt:lpstr>
      <vt:lpstr>Проектная деятельность</vt:lpstr>
      <vt:lpstr>Презентация PowerPoint</vt:lpstr>
      <vt:lpstr>Участие в конкурсах разного уровня</vt:lpstr>
      <vt:lpstr>Работа с родителями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user1</cp:lastModifiedBy>
  <cp:revision>78</cp:revision>
  <cp:lastPrinted>2022-04-18T10:18:16Z</cp:lastPrinted>
  <dcterms:created xsi:type="dcterms:W3CDTF">2022-04-18T05:19:49Z</dcterms:created>
  <dcterms:modified xsi:type="dcterms:W3CDTF">2022-04-18T10:18:18Z</dcterms:modified>
</cp:coreProperties>
</file>