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92" r:id="rId3"/>
    <p:sldId id="293" r:id="rId4"/>
    <p:sldId id="295" r:id="rId5"/>
    <p:sldId id="296" r:id="rId6"/>
    <p:sldId id="298" r:id="rId7"/>
    <p:sldId id="294" r:id="rId8"/>
    <p:sldId id="297" r:id="rId9"/>
    <p:sldId id="300" r:id="rId10"/>
    <p:sldId id="299" r:id="rId11"/>
    <p:sldId id="302" r:id="rId12"/>
    <p:sldId id="304" r:id="rId13"/>
    <p:sldId id="305" r:id="rId14"/>
    <p:sldId id="291" r:id="rId15"/>
    <p:sldId id="303" r:id="rId16"/>
    <p:sldId id="301" r:id="rId17"/>
    <p:sldId id="306" r:id="rId18"/>
    <p:sldId id="26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46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18" autoAdjust="0"/>
    <p:restoredTop sz="94612" autoAdjust="0"/>
  </p:normalViewPr>
  <p:slideViewPr>
    <p:cSldViewPr>
      <p:cViewPr varScale="1">
        <p:scale>
          <a:sx n="105" d="100"/>
          <a:sy n="105" d="100"/>
        </p:scale>
        <p:origin x="114" y="2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78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C5125A-4873-4607-AA32-C10C271C58A7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85D7B-039E-4C61-B0F4-CD2EAD5814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540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DF8FD-3672-4704-804C-504B66F50A79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0B876-A652-4676-995D-8CD655352C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DF8FD-3672-4704-804C-504B66F50A79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0B876-A652-4676-995D-8CD655352C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DF8FD-3672-4704-804C-504B66F50A79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0B876-A652-4676-995D-8CD655352C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DF8FD-3672-4704-804C-504B66F50A79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0B876-A652-4676-995D-8CD655352C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DF8FD-3672-4704-804C-504B66F50A79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0B876-A652-4676-995D-8CD655352C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DF8FD-3672-4704-804C-504B66F50A79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0B876-A652-4676-995D-8CD655352C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DF8FD-3672-4704-804C-504B66F50A79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0B876-A652-4676-995D-8CD655352C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DF8FD-3672-4704-804C-504B66F50A79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0B876-A652-4676-995D-8CD655352C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DF8FD-3672-4704-804C-504B66F50A79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0B876-A652-4676-995D-8CD655352C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DF8FD-3672-4704-804C-504B66F50A79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0B876-A652-4676-995D-8CD655352C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DF8FD-3672-4704-804C-504B66F50A79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0B876-A652-4676-995D-8CD655352C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DF8FD-3672-4704-804C-504B66F50A79}" type="datetimeFigureOut">
              <a:rPr lang="ru-RU" smtClean="0"/>
              <a:pPr/>
              <a:t>26.04.2022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0B876-A652-4676-995D-8CD655352CC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image" Target="../media/image73.jpeg"/><Relationship Id="rId7" Type="http://schemas.openxmlformats.org/officeDocument/2006/relationships/image" Target="../media/image77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7" Type="http://schemas.openxmlformats.org/officeDocument/2006/relationships/image" Target="../media/image84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4721889" y="5429264"/>
            <a:ext cx="4397724" cy="1426163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Выполнили воспитатели : 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Пантелеева С. В.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Курюмова О.Б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75770" y="596574"/>
            <a:ext cx="665833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://libtr.tom.ru/img/prich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1928803"/>
            <a:ext cx="5429288" cy="37862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116632"/>
            <a:ext cx="8199719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     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автономное дошкольное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образовательное                     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учреждение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детский сад№11»Пересвет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«Эко-школа / Зеленый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Флаг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старшая –подготовительная группа «Радуга»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дс\Desktop\эко флаг\7kxlz0exqH6J_1200x0_AybP2us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2643182"/>
            <a:ext cx="2452698" cy="1571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Зеленый патруль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дс\Desktop\эко флаг\IMG_20200124_09502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785794"/>
            <a:ext cx="3500462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дс\Desktop\эко флаг\20170719_1031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5000628" y="785794"/>
            <a:ext cx="3357586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:\Users\user1\Desktop\Радуга 21\РАДУГА\Н.Ф\20170719_10303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0885" y="3641025"/>
            <a:ext cx="2839204" cy="2415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Содержимое 10" descr="C:\Users\user1\Desktop\Радуга 21\РАДУГА\Экология 2018\IMG_20171011_164354.jpg"/>
          <p:cNvPicPr>
            <a:picLocks noGrp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00757" y="3357562"/>
            <a:ext cx="2428893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C:\Users\user1\Desktop\изображение_viber_2022-04-26_07-10-09-707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78" y="4143380"/>
            <a:ext cx="2495550" cy="20863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56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Праздники и развлечения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C:\Users\user1\Desktop\Радуга 21\РАДУГА\Н.Ф\IMG_20170630_100500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6" y="4000504"/>
            <a:ext cx="3166112" cy="23756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C:\Users\user1\Desktop\Радуга 21\РАДУГА\радуга\IMG_20181031_102247.jpg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26" y="1000108"/>
            <a:ext cx="3143272" cy="2303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user1\Desktop\Радуга 21\РАДУГА\радуга\IMG_20181031_10302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4000504"/>
            <a:ext cx="3071834" cy="2367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дс\Desktop\эко флаг\20200901_10572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3321834" y="4464852"/>
            <a:ext cx="2143141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:\Users\дс\Desktop\эко флаг\20200901_10510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494539" y="1648545"/>
            <a:ext cx="1868378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C:\Users\дс\Desktop\эко флаг\20200901_105536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6679421" y="1464455"/>
            <a:ext cx="1857388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Экологические акции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«В защиту зеленых елочек»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svetlana\Desktop\IMG20220112101556_0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1142984"/>
            <a:ext cx="2572126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C:\Users\svetlana\Desktop\IMG20220112100631.jpg"/>
          <p:cNvPicPr>
            <a:picLocks noGrp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98" y="1000108"/>
            <a:ext cx="2711414" cy="22541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6" descr="C:\Users\дс\Desktop\IMG20220113134756_01.jpg"/>
          <p:cNvPicPr>
            <a:picLocks noGrp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3500430" y="4071942"/>
            <a:ext cx="2286016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svetlana\Desktop\IMG20220112103746_0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16" y="1214422"/>
            <a:ext cx="2071702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дс\Desktop\IMG20220113134923_0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15074" y="3714752"/>
            <a:ext cx="2571768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:\Users\дс\AppData\Local\Microsoft\Windows\Temporary Internet Files\Content.Word\IMG20220125133245_01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596" y="3714752"/>
            <a:ext cx="2643206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«Птичья столовая»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дс\Desktop\Парки\maxresdefault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2000240"/>
            <a:ext cx="2543916" cy="22804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C:\Users\svetlana\Desktop\IMG20220112101418_01.jpg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60" y="785794"/>
            <a:ext cx="2500330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6" descr="C:\Users\svetlana\Desktop\IMG20220112093102_01.jpg"/>
          <p:cNvPicPr>
            <a:picLocks noGrp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785794"/>
            <a:ext cx="2428892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дс\Desktop\IMG20220113134501_0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249327" y="3965459"/>
            <a:ext cx="2709924" cy="2494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дс\AppData\Local\Microsoft\Windows\Temporary Internet Files\Content.Word\IMG20220126114339_0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6072198" y="3857628"/>
            <a:ext cx="2456274" cy="2644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«В защиту заповедников!»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C:\Users\дс\Desktop\Парки\IMG_20220112_160644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142984"/>
            <a:ext cx="2643206" cy="21396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дс\Desktop\IMG_20220112_15580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4429132"/>
            <a:ext cx="3098722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svetlana\Desktop\IMG20220112103746_0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74" y="1142984"/>
            <a:ext cx="2500330" cy="22560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:\Users\дс\Desktop\Парки\img0 (2)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6116" y="2000240"/>
            <a:ext cx="2428067" cy="2297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C:\Users\дс\Desktop\IMG_20220112_15545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4429132"/>
            <a:ext cx="3078815" cy="21109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56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Совместное творчество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svetlana\Desktop\IMG20220112121432_0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857232"/>
            <a:ext cx="2143140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svetlana\Desktop\IMG2022011212132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702" y="928670"/>
            <a:ext cx="2168332" cy="24846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svetlana\Desktop\IMG20220112121351_0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54" y="642918"/>
            <a:ext cx="2119031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user1\Desktop\Радуга 21\РАДУГА\город Бор\IMG_20171201_09100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02" y="2928934"/>
            <a:ext cx="2500330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user1\Desktop\Радуга 21\РАДУГА\Н.Ф\IMG_20180112_143143 - копия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3929066"/>
            <a:ext cx="2454989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user1\Desktop\Радуга 21\РАДУГА\Н.Ф\IMG_20171221_140356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6" y="3786190"/>
            <a:ext cx="2797208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user1\Desktop\Радуга 21\РАДУГА\Н.Ф\IMG_20180112_143224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64" y="4929198"/>
            <a:ext cx="2614811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Экскурсии и наблюдения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C:\Users\user1\Desktop\изображение_viber_2022-04-25_14-34-51-199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3" y="714357"/>
            <a:ext cx="2714643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user1\Desktop\Радуга 21\Волгоречье\изображение_viber_2021-10-04_11-46-31-89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3714752"/>
            <a:ext cx="2332464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user1\Desktop\Радуга 21\Волгоречье\изображение_viber_2021-10-04_11-46-31-98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50" y="3714752"/>
            <a:ext cx="2799205" cy="2361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user1\Desktop\Радуга 21\Волгоречье\изображение_viber_2021-09-29_13-31-31-42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54" y="714356"/>
            <a:ext cx="2143140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:\Users\user1\Desktop\Радуга 21\Волгоречье\изображение_viber_2021-09-29_14-44-23-57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4" y="642918"/>
            <a:ext cx="2928958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Содержимое 11" descr="C:\Users\user1\Desktop\Радуга 21\Волгоречье\изображение_viber_2021-10-04_11-46-34-610.jpg"/>
          <p:cNvPicPr>
            <a:picLocks noGrp="1"/>
          </p:cNvPicPr>
          <p:nvPr>
            <p:ph sz="half" idx="2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4" y="3643314"/>
            <a:ext cx="3000396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500066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Сотрудничество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C:\Users\user1\Desktop\Радуга 21\алиса\изображение_viber_2021-09-24_15-03-56-837.jpg"/>
          <p:cNvPicPr>
            <a:picLocks noGrp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48" b="20995"/>
          <a:stretch/>
        </p:blipFill>
        <p:spPr bwMode="auto">
          <a:xfrm>
            <a:off x="285720" y="285728"/>
            <a:ext cx="2411606" cy="30899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user1\Desktop\Радуга 21\алиса\изображение_viber_2021-10-01_14-58-54-60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0" y="1571612"/>
            <a:ext cx="2359252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user1\Desktop\Радуга 21\алиса\изображение_viber_2021-10-01_14-58-48-29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50" y="285728"/>
            <a:ext cx="2344306" cy="31299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дс\Desktop\эко флаг\IMG_20180323_10291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3857628"/>
            <a:ext cx="2714644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Содержимое 9" descr="C:\Users\дс\Desktop\эко флаг\IMG_20181018_114036.jpg"/>
          <p:cNvPicPr>
            <a:picLocks noGrp="1"/>
          </p:cNvPicPr>
          <p:nvPr>
            <p:ph sz="half" idx="2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72198" y="3929066"/>
            <a:ext cx="2614602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2231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 сможет и человек жить без природы,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без воздуха, воды, пения птиц, ароматов лугов, шелеста листьев...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Всё это щедро даёт нам природа, а взамен просит только помощи, бережного отношения к ней.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071" y="1772816"/>
            <a:ext cx="5389179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14338"/>
            <a:ext cx="8229600" cy="857256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Предметно – пространственная среда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дс\Desktop\эко флаг\IMG_20180118_11302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714356"/>
            <a:ext cx="2928958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Users\дс\Desktop\эко флаг\IMG_20191125_11383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642918"/>
            <a:ext cx="3000396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:\Users\user1\Desktop\изображение_viber_2022-04-25_14-34-50-704.jpg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3857628"/>
            <a:ext cx="2928958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C:\Users\user1\Desktop\изображение_viber_2022-04-25_14-34-50-57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4" y="3929066"/>
            <a:ext cx="3000396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C:\Users\user1\Desktop\Радуга 21\РАДУГА\О.Б\IMG_20180118_113713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92" y="4071942"/>
            <a:ext cx="2241469" cy="1770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C:\Users\user1\Desktop\Радуга 21\РАДУГА\О.Б\IMG_20180118_113514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06" y="1214422"/>
            <a:ext cx="2071702" cy="17095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ООД, совместная, индивидуальная, самостоятельная деятельность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C:\Users\user1\Desktop\изображение_viber_2022-04-25_14-29-57-280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1285860"/>
            <a:ext cx="4143404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user1\Desktop\изображение_viber_2022-04-25_14-29-57-66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2" y="1357298"/>
            <a:ext cx="3929090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user1\Desktop\Радуга 21\РАДУГА\фото Осень\IMG_20181018_10554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4071942"/>
            <a:ext cx="4143404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7" descr="C:\Users\user1\Desktop\Радуга 21\РАДУГА\фото Осень\IMG_20181018_111222.jpg"/>
          <p:cNvPicPr>
            <a:picLocks noGrp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90" y="4143380"/>
            <a:ext cx="3857652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85728"/>
          </a:xfrm>
        </p:spPr>
        <p:txBody>
          <a:bodyPr>
            <a:normAutofit fontScale="90000"/>
          </a:bodyPr>
          <a:lstStyle/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дс\Desktop\эко флаг\IMG_20180227_10383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714356"/>
            <a:ext cx="4214842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дс\Desktop\эко флаг\156294255389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857752" y="3714752"/>
            <a:ext cx="4038600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Users\дс\Desktop\эко флаг\IMG_20200124_1144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3714752"/>
            <a:ext cx="4071966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user1\Desktop\изображение_viber_2022-04-25_14-29-57-44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6" y="785794"/>
            <a:ext cx="4000528" cy="2471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C:\Users\user1\Desktop\изображение_viber_2022-04-25_14-30-19-099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2" y="714356"/>
            <a:ext cx="1714512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user1\Desktop\Радуга 21\РАДУГА\23.02.21\0-02-0a-2739d2af5221baf59000584b22a59efe36e3dee147b4030fc03c42cb7a09e516_9ce3ff1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428604"/>
            <a:ext cx="3166804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user1\Desktop\Радуга 21\РАДУГА\23.02.21\0-02-0a-c770d93db195f1cc058630f383e3497a901dd7737137f7af8b74e2b0408faa5c_55cfa4d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46" y="500042"/>
            <a:ext cx="3117780" cy="24993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user1\Desktop\Радуга 21\РАДУГА\23.02.21\0-02-0a-e2c0be75ffcc4c4ad953b2e5173f6c3e9a961bd22cc8fa45432f588197c4a653_12bea83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3643314"/>
            <a:ext cx="3143272" cy="25172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Содержимое 8" descr="C:\Users\user1\Desktop\изображение_viber_2022-04-25_14-29-57-383.jpg"/>
          <p:cNvPicPr>
            <a:picLocks noGrp="1"/>
          </p:cNvPicPr>
          <p:nvPr>
            <p:ph sz="half" idx="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2" y="3857628"/>
            <a:ext cx="1714512" cy="22078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:\Users\user1\Desktop\Радуга 21\РАДУГА\кирилл\IMG_20200127_110342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22" y="3571876"/>
            <a:ext cx="3000396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с\Desktop\папка 1-2\Парки\IMG_20220112_15580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714752"/>
            <a:ext cx="3500462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дс\Desktop\эко флаг\IMG_20191125_11353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3714752"/>
            <a:ext cx="3669778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Users\дс\Desktop\эко флаг\IMG_20191125_1140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5240000" y="-11430000"/>
            <a:ext cx="476115" cy="357086"/>
          </a:xfrm>
          <a:prstGeom prst="rect">
            <a:avLst/>
          </a:prstGeom>
          <a:noFill/>
        </p:spPr>
      </p:pic>
      <p:pic>
        <p:nvPicPr>
          <p:cNvPr id="11" name="Рисунок 10" descr="C:\Users\user1\Desktop\изображение_viber_2022-04-25_16-03-23-92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298" y="428604"/>
            <a:ext cx="3643338" cy="2594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" name="Рисунок 14" descr="C:\Users\user1\Desktop\изображение_viber_2022-04-25_14-36-00-857.jpg"/>
          <p:cNvPicPr>
            <a:picLocks noGrp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03" b="21903"/>
          <a:stretch>
            <a:fillRect/>
          </a:stretch>
        </p:blipFill>
        <p:spPr bwMode="auto">
          <a:xfrm>
            <a:off x="285720" y="428604"/>
            <a:ext cx="2714644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C:\Users\user1\Desktop\изображение_viber_2022-04-25_14-36-01-45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54" y="428604"/>
            <a:ext cx="2214578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 descr="C:\Users\user1\Desktop\изображение_viber_2022-04-25_14-36-00-28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22" y="428604"/>
            <a:ext cx="2839460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 descr="C:\Users\user1\Desktop\изображение_viber_2022-04-25_14-35-59-45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3357562"/>
            <a:ext cx="2234492" cy="2907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 descr="C:\Users\user1\Desktop\изображение_viber_2022-04-25_14-35-58-898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702" y="3357562"/>
            <a:ext cx="2205178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 descr="C:\Users\user1\Desktop\изображение_viber_2022-04-25_14-29-57-104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12" y="3429000"/>
            <a:ext cx="1785950" cy="26101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 descr="C:\Users\user1\Desktop\изображение_viber_2022-04-25_14-29-57-202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429000"/>
            <a:ext cx="1714512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дс\Desktop\эко флаг\IMG_20200124_11514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4038600" cy="3028950"/>
          </a:xfrm>
          <a:prstGeom prst="rect">
            <a:avLst/>
          </a:prstGeom>
          <a:noFill/>
        </p:spPr>
      </p:pic>
      <p:pic>
        <p:nvPicPr>
          <p:cNvPr id="6" name="Содержимое 5" descr="C:\Users\user1\Desktop\Радуга 21\РАДУГА\ФОТОСЧКи\IMG_20181008_121903.jpg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2" y="285728"/>
            <a:ext cx="3200400" cy="239822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ser1\Desktop\Радуга 21\РАДУГА\23.02.21\0-02-0a-84bcd079211d73aa838fbddd4a6653056eb6765a7ec93dec89def16d84bef563_5cf351f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3500438"/>
            <a:ext cx="3143272" cy="2638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Users\дс\Desktop\папка 1-2\Парки\IMG_20220112_1546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4744" y="3429000"/>
            <a:ext cx="2071702" cy="2857520"/>
          </a:xfrm>
          <a:prstGeom prst="rect">
            <a:avLst/>
          </a:prstGeom>
          <a:noFill/>
        </p:spPr>
      </p:pic>
      <p:pic>
        <p:nvPicPr>
          <p:cNvPr id="1027" name="Picture 3" descr="C:\Users\дс\Desktop\папка 1-2\Парки\IMG_20220112_15543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43636" y="2928934"/>
            <a:ext cx="2678907" cy="357187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дс\Desktop\эко флаг\1618387490_risunok1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785794"/>
            <a:ext cx="2928958" cy="2679003"/>
          </a:xfrm>
          <a:prstGeom prst="rect">
            <a:avLst/>
          </a:prstGeom>
          <a:noFill/>
        </p:spPr>
      </p:pic>
      <p:pic>
        <p:nvPicPr>
          <p:cNvPr id="6" name="Рисунок 5" descr="C:\Users\user1\Desktop\изображение_viber_2022-04-25_14-34-50-79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5" y="428604"/>
            <a:ext cx="3429024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6" descr="C:\Users\user1\Desktop\изображение_viber_2022-04-25_14-34-50-636.jpg"/>
          <p:cNvPicPr>
            <a:picLocks noGrp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50" y="357167"/>
            <a:ext cx="2500330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user1\Desktop\изображение_viber_2022-04-26_07-14-31-77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3500438"/>
            <a:ext cx="3714776" cy="2919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user1\Desktop\изображение_viber_2022-04-26_07-14-32-058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07109" y="2951081"/>
            <a:ext cx="2857520" cy="40991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</p:sld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1899</TotalTime>
  <Words>48</Words>
  <Application>Microsoft Office PowerPoint</Application>
  <PresentationFormat>Экран (4:3)</PresentationFormat>
  <Paragraphs>15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Century Gothic</vt:lpstr>
      <vt:lpstr>Times New Roman</vt:lpstr>
      <vt:lpstr>Тема Office</vt:lpstr>
      <vt:lpstr>Выполнили воспитатели :               Пантелеева С. В.                 Курюмова О.Б</vt:lpstr>
      <vt:lpstr>Предметно – пространственная среда</vt:lpstr>
      <vt:lpstr>ООД, совместная, индивидуальная, самостоятельная деятельность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Зеленый патруль</vt:lpstr>
      <vt:lpstr>Праздники и развлечения</vt:lpstr>
      <vt:lpstr>Экологические акции «В защиту зеленых елочек»</vt:lpstr>
      <vt:lpstr>«Птичья столовая»</vt:lpstr>
      <vt:lpstr>«В защиту заповедников!»</vt:lpstr>
      <vt:lpstr>Совместное творчество</vt:lpstr>
      <vt:lpstr>Экскурсии и наблюдения</vt:lpstr>
      <vt:lpstr>Сотрудничество</vt:lpstr>
      <vt:lpstr>         Не сможет и человек жить без природы,  без воздуха, воды, пения птиц, ароматов лугов, шелеста листьев...          Всё это щедро даёт нам природа, а взамен просит только помощи, бережного отношения к ней. .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Охранять природу – значит охранять родину</dc:title>
  <dc:creator>ЮЛИЯ</dc:creator>
  <cp:lastModifiedBy>user1</cp:lastModifiedBy>
  <cp:revision>172</cp:revision>
  <dcterms:created xsi:type="dcterms:W3CDTF">2012-11-07T19:41:59Z</dcterms:created>
  <dcterms:modified xsi:type="dcterms:W3CDTF">2022-04-26T07:42:57Z</dcterms:modified>
</cp:coreProperties>
</file>