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 snapToGrid="0">
      <p:cViewPr varScale="1">
        <p:scale>
          <a:sx n="79" d="100"/>
          <a:sy n="79" d="100"/>
        </p:scale>
        <p:origin x="96" y="7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013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790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17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002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1634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982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756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72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5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55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63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45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69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631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652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C8727-7BE4-4225-9925-CAEEA288A7B4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135031-410B-4F90-AC69-47F117993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43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14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3590" y="302595"/>
            <a:ext cx="9571274" cy="12544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сад№11»Пересвет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>«</a:t>
            </a:r>
            <a:r>
              <a:rPr lang="ru-RU" dirty="0" err="1" smtClean="0"/>
              <a:t>Эко-школа</a:t>
            </a:r>
            <a:r>
              <a:rPr lang="ru-RU" dirty="0" smtClean="0"/>
              <a:t>/Зеленый Флаг»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3354" y="6473311"/>
            <a:ext cx="7677876" cy="38468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Возлеева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Е.С.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5837309"/>
              </p:ext>
            </p:extLst>
          </p:nvPr>
        </p:nvGraphicFramePr>
        <p:xfrm>
          <a:off x="92075" y="92075"/>
          <a:ext cx="403225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Объект упаковщика для оболочки" showAsIcon="1" r:id="rId3" imgW="403200" imgH="480960" progId="Package">
                  <p:embed/>
                </p:oleObj>
              </mc:Choice>
              <mc:Fallback>
                <p:oleObj name="Объект упаковщика для оболочки" showAsIcon="1" r:id="rId3" imgW="403200" imgH="480960" progId="Package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" y="92075"/>
                        <a:ext cx="403225" cy="481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483" y="1634837"/>
            <a:ext cx="6676260" cy="44334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63" y="4272609"/>
            <a:ext cx="1984975" cy="250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78" y="204716"/>
            <a:ext cx="3721494" cy="27841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80995" y="275899"/>
            <a:ext cx="3694131" cy="27636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249" y="75062"/>
            <a:ext cx="2915612" cy="3897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24" y="4100219"/>
            <a:ext cx="2152075" cy="26154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6214" y="3295934"/>
            <a:ext cx="4847973" cy="322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6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867" y="1187356"/>
            <a:ext cx="6859204" cy="48040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57" y="4242589"/>
            <a:ext cx="2152075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3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t="2190" b="3406"/>
          <a:stretch/>
        </p:blipFill>
        <p:spPr>
          <a:xfrm>
            <a:off x="1652211" y="0"/>
            <a:ext cx="937518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72493"/>
            <a:ext cx="1798331" cy="218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8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" t="4457" r="1209" b="15573"/>
          <a:stretch/>
        </p:blipFill>
        <p:spPr>
          <a:xfrm>
            <a:off x="-122830" y="-191069"/>
            <a:ext cx="12314830" cy="7049069"/>
          </a:xfrm>
        </p:spPr>
      </p:pic>
    </p:spTree>
    <p:extLst>
      <p:ext uri="{BB962C8B-B14F-4D97-AF65-F5344CB8AC3E}">
        <p14:creationId xmlns:p14="http://schemas.microsoft.com/office/powerpoint/2010/main" val="228925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05" r="785" b="4318"/>
          <a:stretch/>
        </p:blipFill>
        <p:spPr>
          <a:xfrm>
            <a:off x="0" y="0"/>
            <a:ext cx="10890913" cy="6858000"/>
          </a:xfrm>
        </p:spPr>
      </p:pic>
    </p:spTree>
    <p:extLst>
      <p:ext uri="{BB962C8B-B14F-4D97-AF65-F5344CB8AC3E}">
        <p14:creationId xmlns:p14="http://schemas.microsoft.com/office/powerpoint/2010/main" val="113047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" r="1171" b="2905"/>
          <a:stretch/>
        </p:blipFill>
        <p:spPr>
          <a:xfrm>
            <a:off x="-1" y="0"/>
            <a:ext cx="10986449" cy="6858000"/>
          </a:xfrm>
        </p:spPr>
      </p:pic>
    </p:spTree>
    <p:extLst>
      <p:ext uri="{BB962C8B-B14F-4D97-AF65-F5344CB8AC3E}">
        <p14:creationId xmlns:p14="http://schemas.microsoft.com/office/powerpoint/2010/main" val="20549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" b="3415"/>
          <a:stretch/>
        </p:blipFill>
        <p:spPr>
          <a:xfrm>
            <a:off x="0" y="0"/>
            <a:ext cx="10590663" cy="6858000"/>
          </a:xfrm>
        </p:spPr>
      </p:pic>
    </p:spTree>
    <p:extLst>
      <p:ext uri="{BB962C8B-B14F-4D97-AF65-F5344CB8AC3E}">
        <p14:creationId xmlns:p14="http://schemas.microsoft.com/office/powerpoint/2010/main" val="66757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335" y="631194"/>
            <a:ext cx="3828010" cy="28633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0927" y="3021419"/>
            <a:ext cx="4767593" cy="3566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927" y="148864"/>
            <a:ext cx="3376577" cy="25256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157" y="4244454"/>
            <a:ext cx="2148367" cy="261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0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78" y="415458"/>
            <a:ext cx="4039845" cy="30298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97160" y="613336"/>
            <a:ext cx="3521561" cy="26341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52" y="3814539"/>
            <a:ext cx="3630263" cy="27154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378" y="4018333"/>
            <a:ext cx="2152075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4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1660" y="592154"/>
            <a:ext cx="3903053" cy="29194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04625" y="4200880"/>
            <a:ext cx="2896699" cy="21667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92046" y="641930"/>
            <a:ext cx="3088586" cy="23102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21002" y="3541083"/>
            <a:ext cx="3795100" cy="28387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82512" y="539431"/>
            <a:ext cx="2641639" cy="18714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53781" y="4188772"/>
            <a:ext cx="2910553" cy="21770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124" y="4242589"/>
            <a:ext cx="2152075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5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901" y="191070"/>
            <a:ext cx="3521414" cy="26340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994" y="191070"/>
            <a:ext cx="3706472" cy="23883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909" y="191070"/>
            <a:ext cx="2265283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192" y="3039354"/>
            <a:ext cx="2654660" cy="35484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459" y="4107819"/>
            <a:ext cx="2152075" cy="26154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428" y="2825088"/>
            <a:ext cx="2235637" cy="39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64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14</Words>
  <Application>Microsoft Office PowerPoint</Application>
  <PresentationFormat>Широкоэкранный</PresentationFormat>
  <Paragraphs>2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Грань</vt:lpstr>
      <vt:lpstr>Объект упаковщика для оболочки</vt:lpstr>
      <vt:lpstr>Муниципальное автономное дошкольное образовательное учреждение детский сад№11»Пересвет «Эко-школа/Зеленый Флаг»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Презинтация на тему: «Зеленый флаг»</dc:title>
  <dc:creator>Ал. Цвет</dc:creator>
  <cp:lastModifiedBy>user1</cp:lastModifiedBy>
  <cp:revision>11</cp:revision>
  <dcterms:created xsi:type="dcterms:W3CDTF">2022-04-23T07:47:58Z</dcterms:created>
  <dcterms:modified xsi:type="dcterms:W3CDTF">2022-04-26T07:46:17Z</dcterms:modified>
</cp:coreProperties>
</file>