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9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26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7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41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400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15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85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48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37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54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5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94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3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D4415-CFC1-4FE4-9D27-0F7E64B4B1B0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21597-BDE1-4B94-812B-4650777B9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53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8411" y="115330"/>
            <a:ext cx="10099589" cy="73316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№11 «Пересвет»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013310"/>
            <a:ext cx="9144000" cy="2117125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ОЗДОРОВИТЕЛЬНАЯ </a:t>
            </a:r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</a:t>
            </a:r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 smtClean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старшая группа «Солнышки»</a:t>
            </a:r>
            <a:endParaRPr lang="ru-RU" sz="3600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89557" y="3624649"/>
            <a:ext cx="3781167" cy="2010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Ядрова В.А.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Натолока О.В.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Детский сад № 48» | Глав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35" y="3093718"/>
            <a:ext cx="3436122" cy="3071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0520" y="-85411"/>
            <a:ext cx="154851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2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18838" cy="557513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3600" b="1" i="1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520" y="-85411"/>
            <a:ext cx="1548518" cy="15424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495" y="1070919"/>
            <a:ext cx="3779293" cy="17006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9549" y="972972"/>
            <a:ext cx="2515286" cy="18864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26801" y="3007718"/>
            <a:ext cx="2208237" cy="165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57038" y="4871148"/>
            <a:ext cx="2543021" cy="19024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1700" y="3450602"/>
            <a:ext cx="2577461" cy="257746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6495" y="2789196"/>
            <a:ext cx="3695085" cy="407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Русские-народные игры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26920" y="6256638"/>
            <a:ext cx="3739979" cy="3377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185" y="6028063"/>
            <a:ext cx="3229232" cy="397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старты»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2804" y="3670338"/>
            <a:ext cx="2786361" cy="20897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6636" y="2943383"/>
            <a:ext cx="2362456" cy="17718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37597" y="4867807"/>
            <a:ext cx="2488744" cy="18665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5985" y="972971"/>
            <a:ext cx="2515287" cy="188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7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8281"/>
            <a:ext cx="9434384" cy="741405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ПОЗНОВАТЕЛЬНОЕ РАЗВИТИЕ</a:t>
            </a:r>
            <a:endParaRPr lang="ru-RU" sz="3600" b="1" i="1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520" y="-85411"/>
            <a:ext cx="1548518" cy="1542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06486" y="4756329"/>
            <a:ext cx="2134794" cy="1601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781" y="889686"/>
            <a:ext cx="2102807" cy="21028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23847" y="2834043"/>
            <a:ext cx="2423893" cy="1817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92356" y="889686"/>
            <a:ext cx="2124790" cy="21247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86717" y="2812220"/>
            <a:ext cx="1396175" cy="18615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/>
          <a:srcRect l="-2" t="19520" r="-682" b="18706"/>
          <a:stretch/>
        </p:blipFill>
        <p:spPr>
          <a:xfrm>
            <a:off x="9268139" y="935799"/>
            <a:ext cx="1330123" cy="14531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53284" y="3225616"/>
            <a:ext cx="3131809" cy="31318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33847" y="4841271"/>
            <a:ext cx="1434292" cy="19123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72750" y="925203"/>
            <a:ext cx="2400572" cy="18004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3781" y="3976715"/>
            <a:ext cx="3467663" cy="195056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77872" y="3097427"/>
            <a:ext cx="4169414" cy="255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города Бор»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52086" y="2812220"/>
            <a:ext cx="2693774" cy="367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лекарственных растений»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695935" y="1697167"/>
            <a:ext cx="156519" cy="254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550993" y="2388973"/>
            <a:ext cx="2924315" cy="230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 работа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182892" y="6483178"/>
            <a:ext cx="3009108" cy="270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прогулке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6803" y="6079522"/>
            <a:ext cx="3320917" cy="403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морей и океанов»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39646" y="6357425"/>
            <a:ext cx="3749123" cy="396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по Сергиевской слободе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8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91" y="230660"/>
            <a:ext cx="10923373" cy="61783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3600" b="1" i="1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520" y="-85411"/>
            <a:ext cx="1548518" cy="15424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5864" y="778709"/>
            <a:ext cx="2587788" cy="2587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35723" y="934361"/>
            <a:ext cx="1778558" cy="23714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6127" y="3679075"/>
            <a:ext cx="2916195" cy="29161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94725" y="3665107"/>
            <a:ext cx="2919138" cy="29191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9850" y="3318085"/>
            <a:ext cx="2587788" cy="2497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именинника»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31851" y="3328085"/>
            <a:ext cx="3012289" cy="296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3230" y="6570275"/>
            <a:ext cx="2809103" cy="254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сказки  «Репка»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89161" y="6567901"/>
            <a:ext cx="4530266" cy="254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азвлечение «Путешествие на остров Сокровищ»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6629" y="1163933"/>
            <a:ext cx="2855784" cy="2141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4315" y="1233282"/>
            <a:ext cx="1389274" cy="27785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8816255" y="1206263"/>
            <a:ext cx="1402783" cy="280556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360207" y="6301912"/>
            <a:ext cx="3748216" cy="395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патриотическая акция 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«Трёх цветов Российский флаг…»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1070" y="4099206"/>
            <a:ext cx="2075935" cy="20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1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92" y="189470"/>
            <a:ext cx="11246708" cy="659027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3600" b="1" i="1" dirty="0">
              <a:solidFill>
                <a:srgbClr val="D600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520" y="-85411"/>
            <a:ext cx="1548518" cy="15424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205" y="913846"/>
            <a:ext cx="1621632" cy="2162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9385" y="916295"/>
            <a:ext cx="1387350" cy="1040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7561" y="1963240"/>
            <a:ext cx="1441450" cy="1081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25970" y="848497"/>
            <a:ext cx="1244592" cy="9334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82829" y="848497"/>
            <a:ext cx="2114407" cy="21144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79611" y="1218605"/>
            <a:ext cx="1866700" cy="24889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9908" y="3491383"/>
            <a:ext cx="3099643" cy="30996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58994" y="1626001"/>
            <a:ext cx="1340303" cy="13403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01231" y="3426941"/>
            <a:ext cx="2903337" cy="29033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302886" y="848497"/>
            <a:ext cx="2575542" cy="19316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333562" y="3450790"/>
            <a:ext cx="2984815" cy="298481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7092" y="3071552"/>
            <a:ext cx="3270422" cy="355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«Картина на песке»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82829" y="2962904"/>
            <a:ext cx="3620057" cy="46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искусств». Натюрморт из пластилина «Фрукты»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32822" y="2780154"/>
            <a:ext cx="2743200" cy="4408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насекомых».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Аппликация «Стрекоза»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046086" y="3707539"/>
            <a:ext cx="2117760" cy="305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«Медовый Спас»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66778" y="6468447"/>
            <a:ext cx="2718382" cy="312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 на асфальте «Солнышко»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01231" y="6330278"/>
            <a:ext cx="2957883" cy="415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художника». Рисование ватными палочками «Одуванчик»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5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ифка Лето это маленькая жизнь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67" y="566724"/>
            <a:ext cx="3370219" cy="506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0520" y="-85411"/>
            <a:ext cx="1548518" cy="15424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546" y="728173"/>
            <a:ext cx="6320167" cy="4740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266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140</Words>
  <Application>Microsoft Office PowerPoint</Application>
  <PresentationFormat>Широкоэкранный</PresentationFormat>
  <Paragraphs>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  детский сад №11 «Пересвет»</vt:lpstr>
      <vt:lpstr>ФИЗИЧЕСКОЕ РАЗВИТИЕ</vt:lpstr>
      <vt:lpstr>ПОЗНОВАТЕЛЬНОЕ РАЗВИТИЕ</vt:lpstr>
      <vt:lpstr>СОЦИАЛЬНО-КОММУНИКАТИВНОЕ РАЗВИТИЕ</vt:lpstr>
      <vt:lpstr>ХУДОЖЕСТВЕННО-ЭСТЕТИЧЕСКОЕ РАЗВИТИЕ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user1</cp:lastModifiedBy>
  <cp:revision>117</cp:revision>
  <dcterms:created xsi:type="dcterms:W3CDTF">2022-08-21T06:15:00Z</dcterms:created>
  <dcterms:modified xsi:type="dcterms:W3CDTF">2022-08-24T09:06:50Z</dcterms:modified>
</cp:coreProperties>
</file>